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390" r:id="rId2"/>
    <p:sldId id="419" r:id="rId3"/>
    <p:sldId id="527" r:id="rId4"/>
    <p:sldId id="426" r:id="rId5"/>
    <p:sldId id="564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50" r:id="rId14"/>
    <p:sldId id="551" r:id="rId15"/>
    <p:sldId id="552" r:id="rId16"/>
    <p:sldId id="553" r:id="rId17"/>
    <p:sldId id="554" r:id="rId18"/>
    <p:sldId id="529" r:id="rId19"/>
    <p:sldId id="530" r:id="rId20"/>
    <p:sldId id="531" r:id="rId21"/>
    <p:sldId id="433" r:id="rId22"/>
    <p:sldId id="274" r:id="rId23"/>
    <p:sldId id="377" r:id="rId24"/>
    <p:sldId id="573" r:id="rId25"/>
    <p:sldId id="281" r:id="rId26"/>
    <p:sldId id="574" r:id="rId27"/>
    <p:sldId id="408" r:id="rId28"/>
    <p:sldId id="405" r:id="rId29"/>
    <p:sldId id="406" r:id="rId30"/>
    <p:sldId id="407" r:id="rId31"/>
    <p:sldId id="556" r:id="rId32"/>
    <p:sldId id="558" r:id="rId33"/>
    <p:sldId id="557" r:id="rId34"/>
    <p:sldId id="575" r:id="rId35"/>
    <p:sldId id="486" r:id="rId36"/>
    <p:sldId id="487" r:id="rId37"/>
    <p:sldId id="511" r:id="rId38"/>
    <p:sldId id="512" r:id="rId39"/>
    <p:sldId id="513" r:id="rId40"/>
    <p:sldId id="514" r:id="rId41"/>
    <p:sldId id="515" r:id="rId42"/>
    <p:sldId id="516" r:id="rId43"/>
    <p:sldId id="523" r:id="rId44"/>
    <p:sldId id="524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CD"/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8FB839-8829-4DCB-A759-7CC69AA39AAB}" v="16" dt="2026-06-03T10:17:00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-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10:17:00.561" v="3577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6-03T10:15:14.145" v="3561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2T13:41:14.222" v="2356" actId="242"/>
          <ac:spMkLst>
            <pc:docMk/>
            <pc:sldMk cId="4010327805" sldId="274"/>
            <ac:spMk id="2" creationId="{702E7211-B3C0-8C62-17A1-5F712D739FBA}"/>
          </ac:spMkLst>
        </pc:spChg>
      </pc:sldChg>
      <pc:sldChg chg="addSp modSp mod modTransition">
        <pc:chgData name="Glen Jones" userId="e846aaca-4b24-4b13-b0d0-f2308e16b284" providerId="ADAL" clId="{ED47ACC3-9597-4D89-A1DC-43CF280EF274}" dt="2026-05-13T09:07:20.977" v="33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3:37:10.909" v="2263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mod modTransition">
        <pc:chgData name="Glen Jones" userId="e846aaca-4b24-4b13-b0d0-f2308e16b284" providerId="ADAL" clId="{ED47ACC3-9597-4D89-A1DC-43CF280EF274}" dt="2026-05-13T09:07:20.977" v="3349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3T08:55:54.910" v="2856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08:56:05.319" v="2867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3T08:56:07.371" v="2870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3T08:56:03.544" v="2866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3T08:55:58.452" v="285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3T08:56:15.650" v="2891" actId="27636"/>
          <ac:spMkLst>
            <pc:docMk/>
            <pc:sldMk cId="418504607" sldId="281"/>
            <ac:spMk id="14" creationId="{999CB0EB-973A-37A1-1A6E-70F1576968AC}"/>
          </ac:spMkLst>
        </pc:spChg>
      </pc:sldChg>
      <pc:sldChg chg="modSp add mod modTransition addAnim delAnim modAnim">
        <pc:chgData name="Glen Jones" userId="e846aaca-4b24-4b13-b0d0-f2308e16b284" providerId="ADAL" clId="{ED47ACC3-9597-4D89-A1DC-43CF280EF274}" dt="2026-06-03T10:15:30.591" v="3563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4T08:25:40.231" v="3553" actId="20577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3T09:07:16.697" v="3348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3T09:07:16.697" v="3348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3T09:07:16.697" v="3348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3T09:07:11.726" v="3347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modTransition">
        <pc:chgData name="Glen Jones" userId="e846aaca-4b24-4b13-b0d0-f2308e16b284" providerId="ADAL" clId="{ED47ACC3-9597-4D89-A1DC-43CF280EF274}" dt="2026-05-13T09:07:20.977" v="3349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5-13T09:07:20.977" v="3349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5-13T08:59:14.171" v="2958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5-13T08:59:23.331" v="2965" actId="20577"/>
          <ac:spMkLst>
            <pc:docMk/>
            <pc:sldMk cId="78502529" sldId="405"/>
            <ac:spMk id="8" creationId="{1453D184-D870-7EB0-3642-8FA7FC61FFF7}"/>
          </ac:spMkLst>
        </pc:spChg>
        <pc:spChg chg="mod">
          <ac:chgData name="Glen Jones" userId="e846aaca-4b24-4b13-b0d0-f2308e16b284" providerId="ADAL" clId="{ED47ACC3-9597-4D89-A1DC-43CF280EF274}" dt="2026-05-13T08:59:30.097" v="2977" actId="20577"/>
          <ac:spMkLst>
            <pc:docMk/>
            <pc:sldMk cId="78502529" sldId="405"/>
            <ac:spMk id="12" creationId="{1C12C7CF-0395-6AE3-8F1F-4EB172ECF931}"/>
          </ac:spMkLst>
        </pc:spChg>
        <pc:spChg chg="mod">
          <ac:chgData name="Glen Jones" userId="e846aaca-4b24-4b13-b0d0-f2308e16b284" providerId="ADAL" clId="{ED47ACC3-9597-4D89-A1DC-43CF280EF274}" dt="2026-05-13T08:59:16.741" v="2959"/>
          <ac:spMkLst>
            <pc:docMk/>
            <pc:sldMk cId="78502529" sldId="405"/>
            <ac:spMk id="13" creationId="{9A46665E-3408-AED9-B021-59F8CBE677AC}"/>
          </ac:spMkLst>
        </pc:spChg>
        <pc:spChg chg="mod">
          <ac:chgData name="Glen Jones" userId="e846aaca-4b24-4b13-b0d0-f2308e16b284" providerId="ADAL" clId="{ED47ACC3-9597-4D89-A1DC-43CF280EF274}" dt="2026-05-13T08:59:27.202" v="2970" actId="20577"/>
          <ac:spMkLst>
            <pc:docMk/>
            <pc:sldMk cId="78502529" sldId="405"/>
            <ac:spMk id="15" creationId="{0A00C850-19E9-6E91-F08D-F0EDB759415F}"/>
          </ac:spMkLst>
        </pc:spChg>
        <pc:spChg chg="mod">
          <ac:chgData name="Glen Jones" userId="e846aaca-4b24-4b13-b0d0-f2308e16b284" providerId="ADAL" clId="{ED47ACC3-9597-4D89-A1DC-43CF280EF274}" dt="2026-05-13T08:59:36.006" v="2979" actId="27636"/>
          <ac:spMkLst>
            <pc:docMk/>
            <pc:sldMk cId="78502529" sldId="405"/>
            <ac:spMk id="17" creationId="{418935D5-F6C0-FABA-57D5-C3688AB0DB0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07:20.977" v="3349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3T09:00:12.042" v="2987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3T09:00:17.325" v="2993" actId="20577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3T09:00:27.919" v="3005" actId="20577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3T09:00:14.931" v="2988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3T09:00:19.248" v="2996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3T09:00:24.489" v="2998" actId="27636"/>
          <ac:spMkLst>
            <pc:docMk/>
            <pc:sldMk cId="4093245020" sldId="406"/>
            <ac:spMk id="17" creationId="{2A08F792-A439-88C7-35FE-8A8BEEE3ECD3}"/>
          </ac:spMkLst>
        </pc:spChg>
      </pc:sldChg>
      <pc:sldChg chg="addSp delSp modSp mod ord modTransition modAnim">
        <pc:chgData name="Glen Jones" userId="e846aaca-4b24-4b13-b0d0-f2308e16b284" providerId="ADAL" clId="{ED47ACC3-9597-4D89-A1DC-43CF280EF274}" dt="2026-05-13T09:07:58.565" v="3355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5-13T08:58:05.976" v="2923" actId="20577"/>
          <ac:spMkLst>
            <pc:docMk/>
            <pc:sldMk cId="1531151529" sldId="407"/>
            <ac:spMk id="4" creationId="{E7CDF513-68E7-E6F4-2DDE-CD80881B2A26}"/>
          </ac:spMkLst>
        </pc:spChg>
        <pc:spChg chg="mod">
          <ac:chgData name="Glen Jones" userId="e846aaca-4b24-4b13-b0d0-f2308e16b284" providerId="ADAL" clId="{ED47ACC3-9597-4D89-A1DC-43CF280EF274}" dt="2026-05-13T08:58:42.684" v="2939" actId="207"/>
          <ac:spMkLst>
            <pc:docMk/>
            <pc:sldMk cId="1531151529" sldId="407"/>
            <ac:spMk id="8" creationId="{DDCBBE23-B097-39CD-6EEC-AC5546CB1209}"/>
          </ac:spMkLst>
        </pc:spChg>
        <pc:spChg chg="add mod">
          <ac:chgData name="Glen Jones" userId="e846aaca-4b24-4b13-b0d0-f2308e16b284" providerId="ADAL" clId="{ED47ACC3-9597-4D89-A1DC-43CF280EF274}" dt="2026-05-13T08:58:14.413" v="2927" actId="27636"/>
          <ac:spMkLst>
            <pc:docMk/>
            <pc:sldMk cId="1531151529" sldId="407"/>
            <ac:spMk id="9" creationId="{93B00749-14A5-DBA2-84B3-AE82D00DCAA8}"/>
          </ac:spMkLst>
        </pc:spChg>
        <pc:spChg chg="add mod">
          <ac:chgData name="Glen Jones" userId="e846aaca-4b24-4b13-b0d0-f2308e16b284" providerId="ADAL" clId="{ED47ACC3-9597-4D89-A1DC-43CF280EF274}" dt="2026-05-13T08:57:54.731" v="2913" actId="20577"/>
          <ac:spMkLst>
            <pc:docMk/>
            <pc:sldMk cId="1531151529" sldId="407"/>
            <ac:spMk id="10" creationId="{DE5EEC6E-843C-3095-DFEF-56CEF89ED2AD}"/>
          </ac:spMkLst>
        </pc:spChg>
        <pc:spChg chg="mod">
          <ac:chgData name="Glen Jones" userId="e846aaca-4b24-4b13-b0d0-f2308e16b284" providerId="ADAL" clId="{ED47ACC3-9597-4D89-A1DC-43CF280EF274}" dt="2026-05-13T08:58:45.227" v="2945" actId="2057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3T08:57:58.362" v="2914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3T08:58:36.598" v="2938" actId="207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3T08:58:36.598" v="2938" actId="207"/>
          <ac:spMkLst>
            <pc:docMk/>
            <pc:sldMk cId="1531151529" sldId="407"/>
            <ac:spMk id="17" creationId="{487F357D-9197-D051-1A7F-6E844E87CB6A}"/>
          </ac:spMkLst>
        </pc:spChg>
      </pc:sldChg>
      <pc:sldChg chg="modSp mod ord modTransition modAnim">
        <pc:chgData name="Glen Jones" userId="e846aaca-4b24-4b13-b0d0-f2308e16b284" providerId="ADAL" clId="{ED47ACC3-9597-4D89-A1DC-43CF280EF274}" dt="2026-05-13T09:07:20.977" v="3349"/>
        <pc:sldMkLst>
          <pc:docMk/>
          <pc:sldMk cId="2158107227" sldId="408"/>
        </pc:sldMkLst>
        <pc:spChg chg="mod">
          <ac:chgData name="Glen Jones" userId="e846aaca-4b24-4b13-b0d0-f2308e16b284" providerId="ADAL" clId="{ED47ACC3-9597-4D89-A1DC-43CF280EF274}" dt="2026-05-13T09:00:35.930" v="3014" actId="20577"/>
          <ac:spMkLst>
            <pc:docMk/>
            <pc:sldMk cId="2158107227" sldId="408"/>
            <ac:spMk id="2" creationId="{E8A14D9D-E705-5A0E-C3F9-8B1EAA7CCA23}"/>
          </ac:spMkLst>
        </pc:spChg>
        <pc:spChg chg="mod">
          <ac:chgData name="Glen Jones" userId="e846aaca-4b24-4b13-b0d0-f2308e16b284" providerId="ADAL" clId="{ED47ACC3-9597-4D89-A1DC-43CF280EF274}" dt="2026-05-13T09:00:43.224" v="3021" actId="20577"/>
          <ac:spMkLst>
            <pc:docMk/>
            <pc:sldMk cId="2158107227" sldId="408"/>
            <ac:spMk id="8" creationId="{D100EA12-6C67-0DEF-B92B-690375433DC2}"/>
          </ac:spMkLst>
        </pc:spChg>
        <pc:spChg chg="mod">
          <ac:chgData name="Glen Jones" userId="e846aaca-4b24-4b13-b0d0-f2308e16b284" providerId="ADAL" clId="{ED47ACC3-9597-4D89-A1DC-43CF280EF274}" dt="2026-05-13T09:00:45.366" v="3024" actId="20577"/>
          <ac:spMkLst>
            <pc:docMk/>
            <pc:sldMk cId="2158107227" sldId="408"/>
            <ac:spMk id="9" creationId="{39BF5AB9-62DC-0716-34B7-AAA4981AF077}"/>
          </ac:spMkLst>
        </pc:spChg>
        <pc:spChg chg="mod">
          <ac:chgData name="Glen Jones" userId="e846aaca-4b24-4b13-b0d0-f2308e16b284" providerId="ADAL" clId="{ED47ACC3-9597-4D89-A1DC-43CF280EF274}" dt="2026-05-13T09:00:53.015" v="3033" actId="20577"/>
          <ac:spMkLst>
            <pc:docMk/>
            <pc:sldMk cId="2158107227" sldId="408"/>
            <ac:spMk id="12" creationId="{FA0A3BD8-C5D6-AE5C-E0F8-D16DE479AF5A}"/>
          </ac:spMkLst>
        </pc:spChg>
        <pc:spChg chg="mod">
          <ac:chgData name="Glen Jones" userId="e846aaca-4b24-4b13-b0d0-f2308e16b284" providerId="ADAL" clId="{ED47ACC3-9597-4D89-A1DC-43CF280EF274}" dt="2026-05-13T09:00:39.591" v="3015"/>
          <ac:spMkLst>
            <pc:docMk/>
            <pc:sldMk cId="2158107227" sldId="408"/>
            <ac:spMk id="13" creationId="{DD88A57D-30A0-F2FB-C1DC-A54997515A0D}"/>
          </ac:spMkLst>
        </pc:spChg>
        <pc:spChg chg="mod">
          <ac:chgData name="Glen Jones" userId="e846aaca-4b24-4b13-b0d0-f2308e16b284" providerId="ADAL" clId="{ED47ACC3-9597-4D89-A1DC-43CF280EF274}" dt="2026-05-13T09:00:51.062" v="3026" actId="27636"/>
          <ac:spMkLst>
            <pc:docMk/>
            <pc:sldMk cId="2158107227" sldId="408"/>
            <ac:spMk id="14" creationId="{A83532E3-1ABF-2D1F-1291-D52B7E1724F7}"/>
          </ac:spMkLst>
        </pc:spChg>
      </pc:sldChg>
      <pc:sldChg chg="modTransition">
        <pc:chgData name="Glen Jones" userId="e846aaca-4b24-4b13-b0d0-f2308e16b284" providerId="ADAL" clId="{ED47ACC3-9597-4D89-A1DC-43CF280EF274}" dt="2026-05-13T09:07:20.977" v="3349"/>
        <pc:sldMkLst>
          <pc:docMk/>
          <pc:sldMk cId="3197748305" sldId="419"/>
        </pc:sldMkLst>
      </pc:sldChg>
      <pc:sldChg chg="modSp mod modTransition modAnim modNotesTx">
        <pc:chgData name="Glen Jones" userId="e846aaca-4b24-4b13-b0d0-f2308e16b284" providerId="ADAL" clId="{ED47ACC3-9597-4D89-A1DC-43CF280EF274}" dt="2026-05-13T09:07:20.977" v="3349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3T08:48:03.772" v="2375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3T08:47:57.885" v="2366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3T08:48:01.682" v="2372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3T08:47:59.722" v="2368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modTransition">
        <pc:chgData name="Glen Jones" userId="e846aaca-4b24-4b13-b0d0-f2308e16b284" providerId="ADAL" clId="{ED47ACC3-9597-4D89-A1DC-43CF280EF274}" dt="2026-05-13T09:07:20.977" v="3349"/>
        <pc:sldMkLst>
          <pc:docMk/>
          <pc:sldMk cId="3749588094" sldId="433"/>
        </pc:sldMkLst>
      </pc:sldChg>
      <pc:sldChg chg="modSp mod modTransition addAnim delAnim">
        <pc:chgData name="Glen Jones" userId="e846aaca-4b24-4b13-b0d0-f2308e16b284" providerId="ADAL" clId="{ED47ACC3-9597-4D89-A1DC-43CF280EF274}" dt="2026-05-13T09:11:10.032" v="3498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3T09:08:19.856" v="3361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3T09:08:22.254" v="3364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3T09:08:25.835" v="3373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08:42.787" v="3393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3T09:08:42.787" v="3393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3T09:08:31.676" v="3380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3T09:08:34.069" v="3383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3T09:08:38.540" v="3392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mod modTransition addAnim delAnim">
        <pc:chgData name="Glen Jones" userId="e846aaca-4b24-4b13-b0d0-f2308e16b284" providerId="ADAL" clId="{ED47ACC3-9597-4D89-A1DC-43CF280EF274}" dt="2026-05-13T09:11:07.074" v="349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3T09:08:51.558" v="3398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3T09:08:54.030" v="3401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3T09:08:59.479" v="3409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delSp modSp mod modTransition delAnim modAnim">
        <pc:chgData name="Glen Jones" userId="e846aaca-4b24-4b13-b0d0-f2308e16b284" providerId="ADAL" clId="{ED47ACC3-9597-4D89-A1DC-43CF280EF274}" dt="2026-05-13T09:09:39.604" v="3435" actId="478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3T09:09:28.962" v="3433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3T09:09:06.652" v="3414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3T09:09:20.022" v="3423" actId="6549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3T09:09:24.468" v="3432" actId="20577"/>
          <ac:spMkLst>
            <pc:docMk/>
            <pc:sldMk cId="3920872163" sldId="512"/>
            <ac:spMk id="16" creationId="{FA704AE0-C4CA-4BFF-AAE3-51E30C6E2A7A}"/>
          </ac:spMkLst>
        </pc:spChg>
      </pc:sldChg>
      <pc:sldChg chg="modSp mod modTransition addAnim delAnim">
        <pc:chgData name="Glen Jones" userId="e846aaca-4b24-4b13-b0d0-f2308e16b284" providerId="ADAL" clId="{ED47ACC3-9597-4D89-A1DC-43CF280EF274}" dt="2026-05-13T09:11:03.524" v="3496"/>
        <pc:sldMkLst>
          <pc:docMk/>
          <pc:sldMk cId="326002052" sldId="513"/>
        </pc:sldMkLst>
        <pc:spChg chg="mod">
          <ac:chgData name="Glen Jones" userId="e846aaca-4b24-4b13-b0d0-f2308e16b284" providerId="ADAL" clId="{ED47ACC3-9597-4D89-A1DC-43CF280EF274}" dt="2026-05-13T09:09:46.888" v="3441" actId="20577"/>
          <ac:spMkLst>
            <pc:docMk/>
            <pc:sldMk cId="326002052" sldId="513"/>
            <ac:spMk id="3" creationId="{08529A31-DB2B-AE39-1142-6F65736A5C90}"/>
          </ac:spMkLst>
        </pc:spChg>
        <pc:spChg chg="mod">
          <ac:chgData name="Glen Jones" userId="e846aaca-4b24-4b13-b0d0-f2308e16b284" providerId="ADAL" clId="{ED47ACC3-9597-4D89-A1DC-43CF280EF274}" dt="2026-05-13T09:09:48.925" v="3444" actId="20577"/>
          <ac:spMkLst>
            <pc:docMk/>
            <pc:sldMk cId="326002052" sldId="513"/>
            <ac:spMk id="4" creationId="{32B2F1B4-0016-6898-97E2-1A64C32F9ABE}"/>
          </ac:spMkLst>
        </pc:spChg>
        <pc:spChg chg="mod">
          <ac:chgData name="Glen Jones" userId="e846aaca-4b24-4b13-b0d0-f2308e16b284" providerId="ADAL" clId="{ED47ACC3-9597-4D89-A1DC-43CF280EF274}" dt="2026-05-13T09:09:53.287" v="3453" actId="20577"/>
          <ac:spMkLst>
            <pc:docMk/>
            <pc:sldMk cId="326002052" sldId="513"/>
            <ac:spMk id="9" creationId="{82A7C1B1-2D8C-33A4-B74F-7C4D6DE1F69B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09:10:15.511" v="3475" actId="1076"/>
        <pc:sldMkLst>
          <pc:docMk/>
          <pc:sldMk cId="1763556576" sldId="514"/>
        </pc:sldMkLst>
        <pc:spChg chg="mod">
          <ac:chgData name="Glen Jones" userId="e846aaca-4b24-4b13-b0d0-f2308e16b284" providerId="ADAL" clId="{ED47ACC3-9597-4D89-A1DC-43CF280EF274}" dt="2026-05-13T09:10:15.511" v="3475" actId="1076"/>
          <ac:spMkLst>
            <pc:docMk/>
            <pc:sldMk cId="1763556576" sldId="514"/>
            <ac:spMk id="4" creationId="{605F1767-6820-9C08-6AF3-C9EFDF04117C}"/>
          </ac:spMkLst>
        </pc:spChg>
        <pc:spChg chg="mod">
          <ac:chgData name="Glen Jones" userId="e846aaca-4b24-4b13-b0d0-f2308e16b284" providerId="ADAL" clId="{ED47ACC3-9597-4D89-A1DC-43CF280EF274}" dt="2026-05-13T09:09:59.038" v="3460" actId="20577"/>
          <ac:spMkLst>
            <pc:docMk/>
            <pc:sldMk cId="1763556576" sldId="514"/>
            <ac:spMk id="8" creationId="{36459439-7EDC-197E-4047-ED3E418106C2}"/>
          </ac:spMkLst>
        </pc:spChg>
        <pc:spChg chg="mod">
          <ac:chgData name="Glen Jones" userId="e846aaca-4b24-4b13-b0d0-f2308e16b284" providerId="ADAL" clId="{ED47ACC3-9597-4D89-A1DC-43CF280EF274}" dt="2026-05-13T09:10:00.990" v="3463" actId="20577"/>
          <ac:spMkLst>
            <pc:docMk/>
            <pc:sldMk cId="1763556576" sldId="514"/>
            <ac:spMk id="10" creationId="{A5DE002A-D79E-F51C-60B5-77FDF9BB701E}"/>
          </ac:spMkLst>
        </pc:spChg>
        <pc:spChg chg="mod">
          <ac:chgData name="Glen Jones" userId="e846aaca-4b24-4b13-b0d0-f2308e16b284" providerId="ADAL" clId="{ED47ACC3-9597-4D89-A1DC-43CF280EF274}" dt="2026-05-13T09:10:04.451" v="3472" actId="20577"/>
          <ac:spMkLst>
            <pc:docMk/>
            <pc:sldMk cId="1763556576" sldId="514"/>
            <ac:spMk id="12" creationId="{70A0C693-CB0C-D384-5431-5AA42EA4A3C3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10:58.653" v="3495"/>
        <pc:sldMkLst>
          <pc:docMk/>
          <pc:sldMk cId="1863283796" sldId="515"/>
        </pc:sldMkLst>
        <pc:spChg chg="mod">
          <ac:chgData name="Glen Jones" userId="e846aaca-4b24-4b13-b0d0-f2308e16b284" providerId="ADAL" clId="{ED47ACC3-9597-4D89-A1DC-43CF280EF274}" dt="2026-05-13T09:10:46.461" v="3481" actId="20577"/>
          <ac:spMkLst>
            <pc:docMk/>
            <pc:sldMk cId="1863283796" sldId="515"/>
            <ac:spMk id="3" creationId="{35583324-582E-9837-52A6-20F4E5428BB2}"/>
          </ac:spMkLst>
        </pc:spChg>
        <pc:spChg chg="mod">
          <ac:chgData name="Glen Jones" userId="e846aaca-4b24-4b13-b0d0-f2308e16b284" providerId="ADAL" clId="{ED47ACC3-9597-4D89-A1DC-43CF280EF274}" dt="2026-05-13T09:10:49.632" v="3484" actId="20577"/>
          <ac:spMkLst>
            <pc:docMk/>
            <pc:sldMk cId="1863283796" sldId="515"/>
            <ac:spMk id="4" creationId="{2C99D1DD-563B-4A0B-A346-5C6C42E11875}"/>
          </ac:spMkLst>
        </pc:spChg>
        <pc:spChg chg="mod">
          <ac:chgData name="Glen Jones" userId="e846aaca-4b24-4b13-b0d0-f2308e16b284" providerId="ADAL" clId="{ED47ACC3-9597-4D89-A1DC-43CF280EF274}" dt="2026-05-13T09:10:53.575" v="3494" actId="20577"/>
          <ac:spMkLst>
            <pc:docMk/>
            <pc:sldMk cId="1863283796" sldId="515"/>
            <ac:spMk id="9" creationId="{AC967B60-B70E-BBDE-D4BC-697FF008A627}"/>
          </ac:spMkLst>
        </pc:spChg>
      </pc:sldChg>
      <pc:sldChg chg="addSp delSp modSp mod modTransition delAnim modAnim">
        <pc:chgData name="Glen Jones" userId="e846aaca-4b24-4b13-b0d0-f2308e16b284" providerId="ADAL" clId="{ED47ACC3-9597-4D89-A1DC-43CF280EF274}" dt="2026-05-13T09:11:36.432" v="3520" actId="478"/>
        <pc:sldMkLst>
          <pc:docMk/>
          <pc:sldMk cId="661640312" sldId="516"/>
        </pc:sldMkLst>
        <pc:spChg chg="mod">
          <ac:chgData name="Glen Jones" userId="e846aaca-4b24-4b13-b0d0-f2308e16b284" providerId="ADAL" clId="{ED47ACC3-9597-4D89-A1DC-43CF280EF274}" dt="2026-05-13T09:11:34.177" v="3519" actId="1076"/>
          <ac:spMkLst>
            <pc:docMk/>
            <pc:sldMk cId="661640312" sldId="516"/>
            <ac:spMk id="2" creationId="{2F8FFDD7-4206-DE5D-A49A-5D620459DFB5}"/>
          </ac:spMkLst>
        </pc:spChg>
        <pc:spChg chg="mod">
          <ac:chgData name="Glen Jones" userId="e846aaca-4b24-4b13-b0d0-f2308e16b284" providerId="ADAL" clId="{ED47ACC3-9597-4D89-A1DC-43CF280EF274}" dt="2026-05-13T09:11:24.146" v="3506" actId="20577"/>
          <ac:spMkLst>
            <pc:docMk/>
            <pc:sldMk cId="661640312" sldId="516"/>
            <ac:spMk id="3" creationId="{C042DF8B-B1A2-0674-9ED1-9904600AEE5D}"/>
          </ac:spMkLst>
        </pc:spChg>
        <pc:spChg chg="mod">
          <ac:chgData name="Glen Jones" userId="e846aaca-4b24-4b13-b0d0-f2308e16b284" providerId="ADAL" clId="{ED47ACC3-9597-4D89-A1DC-43CF280EF274}" dt="2026-05-13T09:11:25.746" v="3509" actId="20577"/>
          <ac:spMkLst>
            <pc:docMk/>
            <pc:sldMk cId="661640312" sldId="516"/>
            <ac:spMk id="4" creationId="{90ECAB13-78F5-7A37-4D07-06CCFBDE5B35}"/>
          </ac:spMkLst>
        </pc:spChg>
        <pc:spChg chg="mod">
          <ac:chgData name="Glen Jones" userId="e846aaca-4b24-4b13-b0d0-f2308e16b284" providerId="ADAL" clId="{ED47ACC3-9597-4D89-A1DC-43CF280EF274}" dt="2026-05-13T09:11:29.403" v="3518" actId="20577"/>
          <ac:spMkLst>
            <pc:docMk/>
            <pc:sldMk cId="661640312" sldId="516"/>
            <ac:spMk id="9" creationId="{6DEF6EA1-64DC-62FF-B81C-5C98777933BB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12:52.586" v="3532" actId="20577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5-13T09:12:35.324" v="3528" actId="108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5-13T09:12:52.586" v="3532" actId="20577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5-13T09:12:17.766" v="3522"/>
          <ac:spMkLst>
            <pc:docMk/>
            <pc:sldMk cId="2773714083" sldId="523"/>
            <ac:spMk id="7" creationId="{701AC5E5-F858-1376-1967-8E87160B40CF}"/>
          </ac:spMkLst>
        </pc:spChg>
      </pc:sldChg>
      <pc:sldChg chg="modSp mod modTransition modAnim">
        <pc:chgData name="Glen Jones" userId="e846aaca-4b24-4b13-b0d0-f2308e16b284" providerId="ADAL" clId="{ED47ACC3-9597-4D89-A1DC-43CF280EF274}" dt="2026-05-13T09:13:40.797" v="3550" actId="6549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5-13T09:13:27.910" v="3546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5-13T09:13:40.797" v="3550" actId="6549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5-13T09:13:17.619" v="3541"/>
          <ac:spMkLst>
            <pc:docMk/>
            <pc:sldMk cId="60051273" sldId="524"/>
            <ac:spMk id="7" creationId="{4B61AE4A-0112-9150-6799-0DE8C8578EF6}"/>
          </ac:spMkLst>
        </pc:spChg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3141505610" sldId="552"/>
        </pc:sldMkLst>
      </pc:sldChg>
      <pc:sldChg chg="modSp add del mod modTransition">
        <pc:chgData name="Glen Jones" userId="e846aaca-4b24-4b13-b0d0-f2308e16b284" providerId="ADAL" clId="{ED47ACC3-9597-4D89-A1DC-43CF280EF274}" dt="2026-05-13T10:47:55.273" v="3552" actId="2763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7:55.273" v="3552" actId="27636"/>
          <ac:spMkLst>
            <pc:docMk/>
            <pc:sldMk cId="4101653724" sldId="553"/>
            <ac:spMk id="41" creationId="{77E87D30-B3D7-848E-67A8-C864380ACBB3}"/>
          </ac:spMkLst>
        </pc:spChg>
      </pc:sldChg>
      <pc:sldChg chg="add modTransition">
        <pc:chgData name="Glen Jones" userId="e846aaca-4b24-4b13-b0d0-f2308e16b284" providerId="ADAL" clId="{ED47ACC3-9597-4D89-A1DC-43CF280EF274}" dt="2026-05-13T09:07:20.977" v="3349"/>
        <pc:sldMkLst>
          <pc:docMk/>
          <pc:sldMk cId="2548321326" sldId="554"/>
        </pc:sldMkLst>
      </pc:sldChg>
      <pc:sldChg chg="addSp delSp modSp add mod ord modTransition delAnim modAnim modNotesTx">
        <pc:chgData name="Glen Jones" userId="e846aaca-4b24-4b13-b0d0-f2308e16b284" providerId="ADAL" clId="{ED47ACC3-9597-4D89-A1DC-43CF280EF274}" dt="2026-05-13T09:07:20.977" v="3349"/>
        <pc:sldMkLst>
          <pc:docMk/>
          <pc:sldMk cId="4032499140" sldId="556"/>
        </pc:sldMkLst>
        <pc:spChg chg="mod">
          <ac:chgData name="Glen Jones" userId="e846aaca-4b24-4b13-b0d0-f2308e16b284" providerId="ADAL" clId="{ED47ACC3-9597-4D89-A1DC-43CF280EF274}" dt="2026-05-13T09:01:44.628" v="3049" actId="20577"/>
          <ac:spMkLst>
            <pc:docMk/>
            <pc:sldMk cId="4032499140" sldId="556"/>
            <ac:spMk id="2" creationId="{9408AEA9-4BA0-6C74-FD51-04E8027A0127}"/>
          </ac:spMkLst>
        </pc:spChg>
        <pc:spChg chg="add mod">
          <ac:chgData name="Glen Jones" userId="e846aaca-4b24-4b13-b0d0-f2308e16b284" providerId="ADAL" clId="{ED47ACC3-9597-4D89-A1DC-43CF280EF274}" dt="2026-05-13T09:01:50.355" v="3054" actId="20577"/>
          <ac:spMkLst>
            <pc:docMk/>
            <pc:sldMk cId="4032499140" sldId="556"/>
            <ac:spMk id="5" creationId="{7FDBCA7C-A9AB-D388-A7D0-F831A11FEF76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7" creationId="{65D3BF12-7729-261F-22DB-BCD189CC79A7}"/>
          </ac:spMkLst>
        </pc:spChg>
        <pc:spChg chg="add mod">
          <ac:chgData name="Glen Jones" userId="e846aaca-4b24-4b13-b0d0-f2308e16b284" providerId="ADAL" clId="{ED47ACC3-9597-4D89-A1DC-43CF280EF274}" dt="2026-05-13T09:01:55.191" v="3068" actId="27636"/>
          <ac:spMkLst>
            <pc:docMk/>
            <pc:sldMk cId="4032499140" sldId="556"/>
            <ac:spMk id="9" creationId="{956F2D9B-81AB-6C29-9364-0F96DE1DBE7E}"/>
          </ac:spMkLst>
        </pc:spChg>
        <pc:spChg chg="add mod">
          <ac:chgData name="Glen Jones" userId="e846aaca-4b24-4b13-b0d0-f2308e16b284" providerId="ADAL" clId="{ED47ACC3-9597-4D89-A1DC-43CF280EF274}" dt="2026-05-13T09:01:47.714" v="3050"/>
          <ac:spMkLst>
            <pc:docMk/>
            <pc:sldMk cId="4032499140" sldId="556"/>
            <ac:spMk id="10" creationId="{90824AB6-8780-C674-F67A-F744E76069C7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14" creationId="{98A71616-D7C6-9C77-D386-D059F28A1674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18" creationId="{8AB86D5A-BA7E-35D2-BC6B-387BC38898E9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19" creationId="{C36ED2AF-3497-1A70-A9A3-548E3EF5543D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20" creationId="{5E7CCDE6-93DA-7793-F62F-F04A43CBC7B4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21" creationId="{1D5CEB36-A96B-95A8-35F1-8133D7B223FA}"/>
          </ac:spMkLst>
        </pc:spChg>
        <pc:spChg chg="add mod">
          <ac:chgData name="Glen Jones" userId="e846aaca-4b24-4b13-b0d0-f2308e16b284" providerId="ADAL" clId="{ED47ACC3-9597-4D89-A1DC-43CF280EF274}" dt="2026-05-13T09:01:32.935" v="3037"/>
          <ac:spMkLst>
            <pc:docMk/>
            <pc:sldMk cId="4032499140" sldId="556"/>
            <ac:spMk id="22" creationId="{58684C56-D35F-227D-A678-E3C4D886C04F}"/>
          </ac:spMkLst>
        </pc:spChg>
      </pc:sldChg>
      <pc:sldChg chg="addSp delSp modSp add mod ord modTransition addAnim delAnim modAnim">
        <pc:chgData name="Glen Jones" userId="e846aaca-4b24-4b13-b0d0-f2308e16b284" providerId="ADAL" clId="{ED47ACC3-9597-4D89-A1DC-43CF280EF274}" dt="2026-05-13T09:07:20.977" v="3349"/>
        <pc:sldMkLst>
          <pc:docMk/>
          <pc:sldMk cId="1459061346" sldId="557"/>
        </pc:sldMkLst>
        <pc:spChg chg="mod">
          <ac:chgData name="Glen Jones" userId="e846aaca-4b24-4b13-b0d0-f2308e16b284" providerId="ADAL" clId="{ED47ACC3-9597-4D89-A1DC-43CF280EF274}" dt="2026-05-13T09:03:30.962" v="3163" actId="20577"/>
          <ac:spMkLst>
            <pc:docMk/>
            <pc:sldMk cId="1459061346" sldId="557"/>
            <ac:spMk id="2" creationId="{A5AB1164-3F13-C9D0-1ED1-DE46A82202BA}"/>
          </ac:spMkLst>
        </pc:spChg>
        <pc:spChg chg="add del mod">
          <ac:chgData name="Glen Jones" userId="e846aaca-4b24-4b13-b0d0-f2308e16b284" providerId="ADAL" clId="{ED47ACC3-9597-4D89-A1DC-43CF280EF274}" dt="2026-05-13T09:03:39.912" v="3178" actId="20577"/>
          <ac:spMkLst>
            <pc:docMk/>
            <pc:sldMk cId="1459061346" sldId="557"/>
            <ac:spMk id="4" creationId="{44E6E198-52FE-76CA-0981-4D1614852DD6}"/>
          </ac:spMkLst>
        </pc:spChg>
        <pc:spChg chg="add del mod">
          <ac:chgData name="Glen Jones" userId="e846aaca-4b24-4b13-b0d0-f2308e16b284" providerId="ADAL" clId="{ED47ACC3-9597-4D89-A1DC-43CF280EF274}" dt="2026-05-13T09:03:27.603" v="3156" actId="478"/>
          <ac:spMkLst>
            <pc:docMk/>
            <pc:sldMk cId="1459061346" sldId="557"/>
            <ac:spMk id="6" creationId="{6F95C787-2FE6-4C51-57F8-00BD526D52A3}"/>
          </ac:spMkLst>
        </pc:spChg>
        <pc:spChg chg="add del mod">
          <ac:chgData name="Glen Jones" userId="e846aaca-4b24-4b13-b0d0-f2308e16b284" providerId="ADAL" clId="{ED47ACC3-9597-4D89-A1DC-43CF280EF274}" dt="2026-05-13T09:03:37.291" v="3175" actId="20577"/>
          <ac:spMkLst>
            <pc:docMk/>
            <pc:sldMk cId="1459061346" sldId="557"/>
            <ac:spMk id="8" creationId="{FB5D39E4-DE3A-DA05-CF8C-F147704C68A6}"/>
          </ac:spMkLst>
        </pc:spChg>
        <pc:spChg chg="add del mod">
          <ac:chgData name="Glen Jones" userId="e846aaca-4b24-4b13-b0d0-f2308e16b284" providerId="ADAL" clId="{ED47ACC3-9597-4D89-A1DC-43CF280EF274}" dt="2026-05-13T09:03:45.598" v="3180" actId="27636"/>
          <ac:spMkLst>
            <pc:docMk/>
            <pc:sldMk cId="1459061346" sldId="557"/>
            <ac:spMk id="9" creationId="{F0D6F7D6-B531-B5EA-4775-44D909E56791}"/>
          </ac:spMkLst>
        </pc:spChg>
        <pc:spChg chg="add del mod">
          <ac:chgData name="Glen Jones" userId="e846aaca-4b24-4b13-b0d0-f2308e16b284" providerId="ADAL" clId="{ED47ACC3-9597-4D89-A1DC-43CF280EF274}" dt="2026-05-13T09:03:27.603" v="3156" actId="478"/>
          <ac:spMkLst>
            <pc:docMk/>
            <pc:sldMk cId="1459061346" sldId="557"/>
            <ac:spMk id="11" creationId="{F9BC2261-2314-A1F6-566C-9B92DE747A3A}"/>
          </ac:spMkLst>
        </pc:spChg>
        <pc:spChg chg="add del mod">
          <ac:chgData name="Glen Jones" userId="e846aaca-4b24-4b13-b0d0-f2308e16b284" providerId="ADAL" clId="{ED47ACC3-9597-4D89-A1DC-43CF280EF274}" dt="2026-05-13T09:03:48.725" v="3185" actId="20577"/>
          <ac:spMkLst>
            <pc:docMk/>
            <pc:sldMk cId="1459061346" sldId="557"/>
            <ac:spMk id="12" creationId="{09386287-02B3-3D87-A1E2-F5B925CC4AC5}"/>
          </ac:spMkLst>
        </pc:spChg>
        <pc:spChg chg="add del mod">
          <ac:chgData name="Glen Jones" userId="e846aaca-4b24-4b13-b0d0-f2308e16b284" providerId="ADAL" clId="{ED47ACC3-9597-4D89-A1DC-43CF280EF274}" dt="2026-05-13T09:03:34.071" v="3170" actId="20577"/>
          <ac:spMkLst>
            <pc:docMk/>
            <pc:sldMk cId="1459061346" sldId="557"/>
            <ac:spMk id="13" creationId="{DDD244C7-9373-A74D-933F-3F61F6247E94}"/>
          </ac:spMkLst>
        </pc:spChg>
      </pc:sldChg>
      <pc:sldChg chg="addSp delSp modSp add mod ord modTransition delAnim modAnim">
        <pc:chgData name="Glen Jones" userId="e846aaca-4b24-4b13-b0d0-f2308e16b284" providerId="ADAL" clId="{ED47ACC3-9597-4D89-A1DC-43CF280EF274}" dt="2026-05-13T09:07:50.251" v="3351"/>
        <pc:sldMkLst>
          <pc:docMk/>
          <pc:sldMk cId="1226973067" sldId="558"/>
        </pc:sldMkLst>
        <pc:spChg chg="add mod">
          <ac:chgData name="Glen Jones" userId="e846aaca-4b24-4b13-b0d0-f2308e16b284" providerId="ADAL" clId="{ED47ACC3-9597-4D89-A1DC-43CF280EF274}" dt="2026-05-13T09:06:20.103" v="3304" actId="20577"/>
          <ac:spMkLst>
            <pc:docMk/>
            <pc:sldMk cId="1226973067" sldId="558"/>
            <ac:spMk id="5" creationId="{F8F12C65-4117-A6F0-0521-F73D8A1FB698}"/>
          </ac:spMkLst>
        </pc:spChg>
        <pc:spChg chg="mod">
          <ac:chgData name="Glen Jones" userId="e846aaca-4b24-4b13-b0d0-f2308e16b284" providerId="ADAL" clId="{ED47ACC3-9597-4D89-A1DC-43CF280EF274}" dt="2026-05-13T09:06:00.618" v="3292" actId="20577"/>
          <ac:spMkLst>
            <pc:docMk/>
            <pc:sldMk cId="1226973067" sldId="558"/>
            <ac:spMk id="10" creationId="{493EFB8B-8328-C454-1542-400BAE934E27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14" creationId="{9B964B14-15DD-4151-6D58-BA0EF09761B7}"/>
          </ac:spMkLst>
        </pc:spChg>
        <pc:spChg chg="add mod">
          <ac:chgData name="Glen Jones" userId="e846aaca-4b24-4b13-b0d0-f2308e16b284" providerId="ADAL" clId="{ED47ACC3-9597-4D89-A1DC-43CF280EF274}" dt="2026-05-13T09:06:39.193" v="3322" actId="27636"/>
          <ac:spMkLst>
            <pc:docMk/>
            <pc:sldMk cId="1226973067" sldId="558"/>
            <ac:spMk id="18" creationId="{557417F6-875D-CF52-E300-23CC647C2538}"/>
          </ac:spMkLst>
        </pc:spChg>
        <pc:spChg chg="add mod">
          <ac:chgData name="Glen Jones" userId="e846aaca-4b24-4b13-b0d0-f2308e16b284" providerId="ADAL" clId="{ED47ACC3-9597-4D89-A1DC-43CF280EF274}" dt="2026-05-13T09:06:17.480" v="3300" actId="20577"/>
          <ac:spMkLst>
            <pc:docMk/>
            <pc:sldMk cId="1226973067" sldId="558"/>
            <ac:spMk id="19" creationId="{84281A93-3A78-78A0-30B9-C3C56FBA1E61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0" creationId="{48E2FD94-B99B-6AD2-8789-71B20DBC9E7C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1" creationId="{CA67ED50-4E9B-49FF-DFD3-C51F3808825F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2" creationId="{078763D5-C71F-033F-FDBC-8A53A49B3EEC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3" creationId="{ED4C8083-57A7-9826-A167-52F7F7609046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4" creationId="{F152DF14-853F-3125-41EB-35F09CF0E711}"/>
          </ac:spMkLst>
        </pc:spChg>
        <pc:spChg chg="add mod">
          <ac:chgData name="Glen Jones" userId="e846aaca-4b24-4b13-b0d0-f2308e16b284" providerId="ADAL" clId="{ED47ACC3-9597-4D89-A1DC-43CF280EF274}" dt="2026-05-13T09:06:13.259" v="3294"/>
          <ac:spMkLst>
            <pc:docMk/>
            <pc:sldMk cId="1226973067" sldId="558"/>
            <ac:spMk id="25" creationId="{4BFA6A02-3F24-0E97-D209-A476CB236870}"/>
          </ac:spMkLst>
        </pc:spChg>
      </pc:sldChg>
      <pc:sldChg chg="addSp modSp add mod modTransition addAnim delAnim modAnim">
        <pc:chgData name="Glen Jones" userId="e846aaca-4b24-4b13-b0d0-f2308e16b284" providerId="ADAL" clId="{ED47ACC3-9597-4D89-A1DC-43CF280EF274}" dt="2026-05-13T09:07:20.977" v="3349"/>
        <pc:sldMkLst>
          <pc:docMk/>
          <pc:sldMk cId="135058197" sldId="564"/>
        </pc:sldMkLst>
        <pc:spChg chg="add mod">
          <ac:chgData name="Glen Jones" userId="e846aaca-4b24-4b13-b0d0-f2308e16b284" providerId="ADAL" clId="{ED47ACC3-9597-4D89-A1DC-43CF280EF274}" dt="2026-05-12T13:39:24.834" v="2282" actId="14100"/>
          <ac:spMkLst>
            <pc:docMk/>
            <pc:sldMk cId="135058197" sldId="564"/>
            <ac:spMk id="2" creationId="{1EB3D9A0-CF25-6255-C027-445D8486933D}"/>
          </ac:spMkLst>
        </pc:spChg>
        <pc:spChg chg="add mod">
          <ac:chgData name="Glen Jones" userId="e846aaca-4b24-4b13-b0d0-f2308e16b284" providerId="ADAL" clId="{ED47ACC3-9597-4D89-A1DC-43CF280EF274}" dt="2026-05-12T13:38:37.197" v="2268"/>
          <ac:spMkLst>
            <pc:docMk/>
            <pc:sldMk cId="135058197" sldId="564"/>
            <ac:spMk id="6" creationId="{811723C1-0ABF-E3A6-94B0-F196207037F7}"/>
          </ac:spMkLst>
        </pc:spChg>
        <pc:graphicFrameChg chg="modGraphic">
          <ac:chgData name="Glen Jones" userId="e846aaca-4b24-4b13-b0d0-f2308e16b284" providerId="ADAL" clId="{ED47ACC3-9597-4D89-A1DC-43CF280EF274}" dt="2026-05-12T13:40:09.344" v="2294" actId="207"/>
          <ac:graphicFrameMkLst>
            <pc:docMk/>
            <pc:sldMk cId="135058197" sldId="564"/>
            <ac:graphicFrameMk id="4" creationId="{4F2EEDB3-E2C9-2609-4622-F7792D39BA67}"/>
          </ac:graphicFrameMkLst>
        </pc:graphicFrameChg>
        <pc:graphicFrameChg chg="mod modGraphic">
          <ac:chgData name="Glen Jones" userId="e846aaca-4b24-4b13-b0d0-f2308e16b284" providerId="ADAL" clId="{ED47ACC3-9597-4D89-A1DC-43CF280EF274}" dt="2026-05-12T13:40:11.709" v="2295" actId="207"/>
          <ac:graphicFrameMkLst>
            <pc:docMk/>
            <pc:sldMk cId="135058197" sldId="564"/>
            <ac:graphicFrameMk id="9" creationId="{9550D306-21AF-A061-C7DA-5E557E343A97}"/>
          </ac:graphicFrameMkLst>
        </pc:graphicFrameChg>
        <pc:picChg chg="add mod">
          <ac:chgData name="Glen Jones" userId="e846aaca-4b24-4b13-b0d0-f2308e16b284" providerId="ADAL" clId="{ED47ACC3-9597-4D89-A1DC-43CF280EF274}" dt="2026-05-12T13:39:26.814" v="2283" actId="1076"/>
          <ac:picMkLst>
            <pc:docMk/>
            <pc:sldMk cId="135058197" sldId="564"/>
            <ac:picMk id="5" creationId="{F1E3811A-FC4F-0FBE-C13D-6ED73C024F2A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6-03T10:14:43.359" v="3554"/>
        <pc:sldMkLst>
          <pc:docMk/>
          <pc:sldMk cId="3156413154" sldId="566"/>
        </pc:sldMkLst>
        <pc:graphicFrameChg chg="modGraphic">
          <ac:chgData name="Glen Jones" userId="e846aaca-4b24-4b13-b0d0-f2308e16b284" providerId="ADAL" clId="{ED47ACC3-9597-4D89-A1DC-43CF280EF274}" dt="2026-05-12T13:40:18.372" v="2302" actId="20577"/>
          <ac:graphicFrameMkLst>
            <pc:docMk/>
            <pc:sldMk cId="3156413154" sldId="566"/>
            <ac:graphicFrameMk id="4" creationId="{9A5F3212-0628-9DA7-8150-9C76CC932CB6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4:52.433" v="3555"/>
        <pc:sldMkLst>
          <pc:docMk/>
          <pc:sldMk cId="1865665849" sldId="567"/>
        </pc:sldMkLst>
        <pc:graphicFrameChg chg="modGraphic">
          <ac:chgData name="Glen Jones" userId="e846aaca-4b24-4b13-b0d0-f2308e16b284" providerId="ADAL" clId="{ED47ACC3-9597-4D89-A1DC-43CF280EF274}" dt="2026-05-12T13:40:24.036" v="2310" actId="20577"/>
          <ac:graphicFrameMkLst>
            <pc:docMk/>
            <pc:sldMk cId="1865665849" sldId="567"/>
            <ac:graphicFrameMk id="4" creationId="{5902B47B-C5C3-1D9E-B4BB-063BDA284B4A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4:54.732" v="3556"/>
        <pc:sldMkLst>
          <pc:docMk/>
          <pc:sldMk cId="2562758264" sldId="568"/>
        </pc:sldMkLst>
        <pc:graphicFrameChg chg="modGraphic">
          <ac:chgData name="Glen Jones" userId="e846aaca-4b24-4b13-b0d0-f2308e16b284" providerId="ADAL" clId="{ED47ACC3-9597-4D89-A1DC-43CF280EF274}" dt="2026-05-12T13:40:30.709" v="2320" actId="20577"/>
          <ac:graphicFrameMkLst>
            <pc:docMk/>
            <pc:sldMk cId="2562758264" sldId="568"/>
            <ac:graphicFrameMk id="4" creationId="{F1A070F7-5705-2987-D9C5-01AAA0E4DE38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4:57.005" v="3557"/>
        <pc:sldMkLst>
          <pc:docMk/>
          <pc:sldMk cId="355639007" sldId="569"/>
        </pc:sldMkLst>
        <pc:graphicFrameChg chg="modGraphic">
          <ac:chgData name="Glen Jones" userId="e846aaca-4b24-4b13-b0d0-f2308e16b284" providerId="ADAL" clId="{ED47ACC3-9597-4D89-A1DC-43CF280EF274}" dt="2026-05-12T13:40:36.416" v="2327" actId="20577"/>
          <ac:graphicFrameMkLst>
            <pc:docMk/>
            <pc:sldMk cId="355639007" sldId="569"/>
            <ac:graphicFrameMk id="4" creationId="{277654B3-FC0A-DC0B-5340-048D7CA10F6E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4:59.002" v="3558"/>
        <pc:sldMkLst>
          <pc:docMk/>
          <pc:sldMk cId="1793799712" sldId="570"/>
        </pc:sldMkLst>
        <pc:graphicFrameChg chg="modGraphic">
          <ac:chgData name="Glen Jones" userId="e846aaca-4b24-4b13-b0d0-f2308e16b284" providerId="ADAL" clId="{ED47ACC3-9597-4D89-A1DC-43CF280EF274}" dt="2026-05-12T13:40:42.642" v="2336" actId="20577"/>
          <ac:graphicFrameMkLst>
            <pc:docMk/>
            <pc:sldMk cId="1793799712" sldId="570"/>
            <ac:graphicFrameMk id="4" creationId="{CD5E1A57-6CB6-E0C7-4698-302303984961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5:01.381" v="3559"/>
        <pc:sldMkLst>
          <pc:docMk/>
          <pc:sldMk cId="2852330050" sldId="571"/>
        </pc:sldMkLst>
        <pc:graphicFrameChg chg="modGraphic">
          <ac:chgData name="Glen Jones" userId="e846aaca-4b24-4b13-b0d0-f2308e16b284" providerId="ADAL" clId="{ED47ACC3-9597-4D89-A1DC-43CF280EF274}" dt="2026-05-12T13:40:47.611" v="2343" actId="20577"/>
          <ac:graphicFrameMkLst>
            <pc:docMk/>
            <pc:sldMk cId="2852330050" sldId="571"/>
            <ac:graphicFrameMk id="4" creationId="{7BB6C9A0-0DCE-FCC8-4916-2F628E8B6974}"/>
          </ac:graphicFrameMkLst>
        </pc:graphicFrameChg>
      </pc:sldChg>
      <pc:sldChg chg="modSp add mod modTransition modAnim">
        <pc:chgData name="Glen Jones" userId="e846aaca-4b24-4b13-b0d0-f2308e16b284" providerId="ADAL" clId="{ED47ACC3-9597-4D89-A1DC-43CF280EF274}" dt="2026-06-03T10:15:03.703" v="3560"/>
        <pc:sldMkLst>
          <pc:docMk/>
          <pc:sldMk cId="1654708522" sldId="572"/>
        </pc:sldMkLst>
        <pc:graphicFrameChg chg="modGraphic">
          <ac:chgData name="Glen Jones" userId="e846aaca-4b24-4b13-b0d0-f2308e16b284" providerId="ADAL" clId="{ED47ACC3-9597-4D89-A1DC-43CF280EF274}" dt="2026-05-12T13:40:53.208" v="2351" actId="20577"/>
          <ac:graphicFrameMkLst>
            <pc:docMk/>
            <pc:sldMk cId="1654708522" sldId="572"/>
            <ac:graphicFrameMk id="9" creationId="{AA929A19-715B-D785-679D-F07748522C79}"/>
          </ac:graphicFrameMkLst>
        </pc:graphicFrameChg>
      </pc:sldChg>
      <pc:sldChg chg="addSp modSp add mod modTransition modAnim">
        <pc:chgData name="Glen Jones" userId="e846aaca-4b24-4b13-b0d0-f2308e16b284" providerId="ADAL" clId="{ED47ACC3-9597-4D89-A1DC-43CF280EF274}" dt="2026-06-03T10:17:00.561" v="3577"/>
        <pc:sldMkLst>
          <pc:docMk/>
          <pc:sldMk cId="2083080764" sldId="573"/>
        </pc:sldMkLst>
        <pc:spChg chg="mod">
          <ac:chgData name="Glen Jones" userId="e846aaca-4b24-4b13-b0d0-f2308e16b284" providerId="ADAL" clId="{ED47ACC3-9597-4D89-A1DC-43CF280EF274}" dt="2026-05-13T09:07:05.561" v="3346" actId="1076"/>
          <ac:spMkLst>
            <pc:docMk/>
            <pc:sldMk cId="2083080764" sldId="573"/>
            <ac:spMk id="2" creationId="{A25CB135-79C1-FDEB-053D-1801AC6D87E1}"/>
          </ac:spMkLst>
        </pc:spChg>
        <pc:spChg chg="mod">
          <ac:chgData name="Glen Jones" userId="e846aaca-4b24-4b13-b0d0-f2308e16b284" providerId="ADAL" clId="{ED47ACC3-9597-4D89-A1DC-43CF280EF274}" dt="2026-05-13T09:07:05.561" v="3346" actId="1076"/>
          <ac:spMkLst>
            <pc:docMk/>
            <pc:sldMk cId="2083080764" sldId="573"/>
            <ac:spMk id="3" creationId="{1A1D4085-9FF6-8DD7-9EF6-CEA655F51B4E}"/>
          </ac:spMkLst>
        </pc:spChg>
        <pc:spChg chg="mod">
          <ac:chgData name="Glen Jones" userId="e846aaca-4b24-4b13-b0d0-f2308e16b284" providerId="ADAL" clId="{ED47ACC3-9597-4D89-A1DC-43CF280EF274}" dt="2026-05-13T09:07:05.561" v="3346" actId="1076"/>
          <ac:spMkLst>
            <pc:docMk/>
            <pc:sldMk cId="2083080764" sldId="573"/>
            <ac:spMk id="7" creationId="{040F366F-F97C-1796-2E73-E49D4E221BD2}"/>
          </ac:spMkLst>
        </pc:spChg>
        <pc:graphicFrameChg chg="add mod modGraphic">
          <ac:chgData name="Glen Jones" userId="e846aaca-4b24-4b13-b0d0-f2308e16b284" providerId="ADAL" clId="{ED47ACC3-9597-4D89-A1DC-43CF280EF274}" dt="2026-06-03T10:17:00.561" v="3577"/>
          <ac:graphicFrameMkLst>
            <pc:docMk/>
            <pc:sldMk cId="2083080764" sldId="573"/>
            <ac:graphicFrameMk id="4" creationId="{F5DE5FB7-119D-528F-78B7-A112A59438F5}"/>
          </ac:graphicFrameMkLst>
        </pc:graphicFrameChg>
        <pc:picChg chg="mod">
          <ac:chgData name="Glen Jones" userId="e846aaca-4b24-4b13-b0d0-f2308e16b284" providerId="ADAL" clId="{ED47ACC3-9597-4D89-A1DC-43CF280EF274}" dt="2026-05-13T09:07:05.561" v="3346" actId="1076"/>
          <ac:picMkLst>
            <pc:docMk/>
            <pc:sldMk cId="2083080764" sldId="573"/>
            <ac:picMk id="8" creationId="{207739F7-6D23-A078-75E4-143150D62289}"/>
          </ac:picMkLst>
        </pc:picChg>
        <pc:picChg chg="mod">
          <ac:chgData name="Glen Jones" userId="e846aaca-4b24-4b13-b0d0-f2308e16b284" providerId="ADAL" clId="{ED47ACC3-9597-4D89-A1DC-43CF280EF274}" dt="2026-05-13T09:06:59.992" v="3345" actId="732"/>
          <ac:picMkLst>
            <pc:docMk/>
            <pc:sldMk cId="2083080764" sldId="573"/>
            <ac:picMk id="9" creationId="{B7FFBCFD-3C4F-6EE6-6B36-4EA3444BE0B8}"/>
          </ac:picMkLst>
        </pc:picChg>
      </pc:sldChg>
      <pc:sldChg chg="addSp modSp add mod modTransition modAnim">
        <pc:chgData name="Glen Jones" userId="e846aaca-4b24-4b13-b0d0-f2308e16b284" providerId="ADAL" clId="{ED47ACC3-9597-4D89-A1DC-43CF280EF274}" dt="2026-05-13T09:07:20.977" v="3349"/>
        <pc:sldMkLst>
          <pc:docMk/>
          <pc:sldMk cId="2365114999" sldId="574"/>
        </pc:sldMkLst>
        <pc:spChg chg="mod">
          <ac:chgData name="Glen Jones" userId="e846aaca-4b24-4b13-b0d0-f2308e16b284" providerId="ADAL" clId="{ED47ACC3-9597-4D89-A1DC-43CF280EF274}" dt="2026-05-13T08:56:27.055" v="2894" actId="1076"/>
          <ac:spMkLst>
            <pc:docMk/>
            <pc:sldMk cId="2365114999" sldId="574"/>
            <ac:spMk id="2" creationId="{58AF93EA-0A67-A8BD-59FB-68A77123BAF4}"/>
          </ac:spMkLst>
        </pc:spChg>
        <pc:spChg chg="mod">
          <ac:chgData name="Glen Jones" userId="e846aaca-4b24-4b13-b0d0-f2308e16b284" providerId="ADAL" clId="{ED47ACC3-9597-4D89-A1DC-43CF280EF274}" dt="2026-05-13T08:56:23.352" v="2893" actId="6549"/>
          <ac:spMkLst>
            <pc:docMk/>
            <pc:sldMk cId="2365114999" sldId="574"/>
            <ac:spMk id="3" creationId="{8490CF6B-6771-C211-C43B-A521CC0BCBD8}"/>
          </ac:spMkLst>
        </pc:spChg>
        <pc:spChg chg="add mod">
          <ac:chgData name="Glen Jones" userId="e846aaca-4b24-4b13-b0d0-f2308e16b284" providerId="ADAL" clId="{ED47ACC3-9597-4D89-A1DC-43CF280EF274}" dt="2026-05-13T08:56:58.224" v="2903" actId="1076"/>
          <ac:spMkLst>
            <pc:docMk/>
            <pc:sldMk cId="2365114999" sldId="574"/>
            <ac:spMk id="4" creationId="{F730B224-2D0A-6918-41BA-C3F3CB83D501}"/>
          </ac:spMkLst>
        </pc:spChg>
        <pc:spChg chg="add mod">
          <ac:chgData name="Glen Jones" userId="e846aaca-4b24-4b13-b0d0-f2308e16b284" providerId="ADAL" clId="{ED47ACC3-9597-4D89-A1DC-43CF280EF274}" dt="2026-05-13T08:56:55.168" v="2902" actId="14100"/>
          <ac:spMkLst>
            <pc:docMk/>
            <pc:sldMk cId="2365114999" sldId="574"/>
            <ac:spMk id="6" creationId="{85785D3D-19C7-BEF8-4417-4E47BE4F4955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8" creationId="{CACAE6CC-7EEF-070E-A5A4-8FDDA5634208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9" creationId="{AB753FC5-258F-1E09-15E7-50A8075E932D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10" creationId="{7E2A7760-7AF2-382A-183F-DC031B56A89C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11" creationId="{7B281557-7F19-94F0-2B32-DE880BDF1677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12" creationId="{EDB00111-5AA3-A7B9-1BE4-B63E4C1C3ECD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13" creationId="{08DEA039-CAF4-BDDA-B066-4F43AD90A8EB}"/>
          </ac:spMkLst>
        </pc:spChg>
        <pc:spChg chg="mod">
          <ac:chgData name="Glen Jones" userId="e846aaca-4b24-4b13-b0d0-f2308e16b284" providerId="ADAL" clId="{ED47ACC3-9597-4D89-A1DC-43CF280EF274}" dt="2026-05-13T08:56:38.323" v="2896" actId="1076"/>
          <ac:spMkLst>
            <pc:docMk/>
            <pc:sldMk cId="2365114999" sldId="574"/>
            <ac:spMk id="14" creationId="{6BF2CF42-BA06-580A-3CBA-00C33FCAE185}"/>
          </ac:spMkLst>
        </pc:spChg>
        <pc:spChg chg="add mod">
          <ac:chgData name="Glen Jones" userId="e846aaca-4b24-4b13-b0d0-f2308e16b284" providerId="ADAL" clId="{ED47ACC3-9597-4D89-A1DC-43CF280EF274}" dt="2026-05-13T08:56:49.673" v="2900"/>
          <ac:spMkLst>
            <pc:docMk/>
            <pc:sldMk cId="2365114999" sldId="574"/>
            <ac:spMk id="15" creationId="{CCC8A134-2B39-FCA4-52E7-023198D51729}"/>
          </ac:spMkLst>
        </pc:spChg>
        <pc:picChg chg="mod">
          <ac:chgData name="Glen Jones" userId="e846aaca-4b24-4b13-b0d0-f2308e16b284" providerId="ADAL" clId="{ED47ACC3-9597-4D89-A1DC-43CF280EF274}" dt="2026-05-13T08:56:44.583" v="2899" actId="14100"/>
          <ac:picMkLst>
            <pc:docMk/>
            <pc:sldMk cId="2365114999" sldId="574"/>
            <ac:picMk id="7" creationId="{40270F9F-DEE3-D288-E05B-E528BCCF127E}"/>
          </ac:picMkLst>
        </pc:picChg>
      </pc:sldChg>
      <pc:sldChg chg="addSp modSp add mod modTransition modAnim">
        <pc:chgData name="Glen Jones" userId="e846aaca-4b24-4b13-b0d0-f2308e16b284" providerId="ADAL" clId="{ED47ACC3-9597-4D89-A1DC-43CF280EF274}" dt="2026-05-13T09:07:20.977" v="3349"/>
        <pc:sldMkLst>
          <pc:docMk/>
          <pc:sldMk cId="3402371759" sldId="575"/>
        </pc:sldMkLst>
        <pc:spChg chg="mod">
          <ac:chgData name="Glen Jones" userId="e846aaca-4b24-4b13-b0d0-f2308e16b284" providerId="ADAL" clId="{ED47ACC3-9597-4D89-A1DC-43CF280EF274}" dt="2026-05-13T09:03:57.279" v="3188" actId="1076"/>
          <ac:spMkLst>
            <pc:docMk/>
            <pc:sldMk cId="3402371759" sldId="575"/>
            <ac:spMk id="2" creationId="{C727FFA1-8AB8-287A-164B-4054E3152D66}"/>
          </ac:spMkLst>
        </pc:spChg>
        <pc:spChg chg="mod">
          <ac:chgData name="Glen Jones" userId="e846aaca-4b24-4b13-b0d0-f2308e16b284" providerId="ADAL" clId="{ED47ACC3-9597-4D89-A1DC-43CF280EF274}" dt="2026-05-13T09:03:53.713" v="3187" actId="6549"/>
          <ac:spMkLst>
            <pc:docMk/>
            <pc:sldMk cId="3402371759" sldId="575"/>
            <ac:spMk id="3" creationId="{EBCD8859-255F-6E9F-79F6-4868D017D2AC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4" creationId="{73E95CAE-1904-4529-9FE0-632A2FBF4EC8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6" creationId="{7F86A0E3-7DD1-BFC6-A3A1-51B484418E2D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8" creationId="{F478A33E-AF26-12D2-244D-EDB77FE04065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9" creationId="{4D8228A7-FA06-BBB1-722A-0EAE36444034}"/>
          </ac:spMkLst>
        </pc:spChg>
        <pc:spChg chg="add mod">
          <ac:chgData name="Glen Jones" userId="e846aaca-4b24-4b13-b0d0-f2308e16b284" providerId="ADAL" clId="{ED47ACC3-9597-4D89-A1DC-43CF280EF274}" dt="2026-05-13T09:04:20.137" v="3192"/>
          <ac:spMkLst>
            <pc:docMk/>
            <pc:sldMk cId="3402371759" sldId="575"/>
            <ac:spMk id="10" creationId="{9AF2F424-225A-ACEC-39CE-36095AF7F89A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11" creationId="{3C0B81CD-22BC-1943-ACF9-592F9AE0D050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12" creationId="{765C4428-BC6F-1514-7A38-0924DAA743FD}"/>
          </ac:spMkLst>
        </pc:spChg>
        <pc:spChg chg="mod">
          <ac:chgData name="Glen Jones" userId="e846aaca-4b24-4b13-b0d0-f2308e16b284" providerId="ADAL" clId="{ED47ACC3-9597-4D89-A1DC-43CF280EF274}" dt="2026-05-13T09:04:01.524" v="3189" actId="1076"/>
          <ac:spMkLst>
            <pc:docMk/>
            <pc:sldMk cId="3402371759" sldId="575"/>
            <ac:spMk id="13" creationId="{7FD75C83-7FD2-9407-29D5-89235BC8E8C6}"/>
          </ac:spMkLst>
        </pc:spChg>
        <pc:spChg chg="add mod">
          <ac:chgData name="Glen Jones" userId="e846aaca-4b24-4b13-b0d0-f2308e16b284" providerId="ADAL" clId="{ED47ACC3-9597-4D89-A1DC-43CF280EF274}" dt="2026-05-13T09:04:25.911" v="3194" actId="14100"/>
          <ac:spMkLst>
            <pc:docMk/>
            <pc:sldMk cId="3402371759" sldId="575"/>
            <ac:spMk id="14" creationId="{DB7E5542-3D29-8BDD-2027-4286F50985A3}"/>
          </ac:spMkLst>
        </pc:spChg>
        <pc:spChg chg="add mod">
          <ac:chgData name="Glen Jones" userId="e846aaca-4b24-4b13-b0d0-f2308e16b284" providerId="ADAL" clId="{ED47ACC3-9597-4D89-A1DC-43CF280EF274}" dt="2026-05-13T09:05:49.807" v="3282" actId="1076"/>
          <ac:spMkLst>
            <pc:docMk/>
            <pc:sldMk cId="3402371759" sldId="575"/>
            <ac:spMk id="15" creationId="{9EEE7F0B-7431-71D7-D941-C4A61C4D8E04}"/>
          </ac:spMkLst>
        </pc:spChg>
        <pc:picChg chg="mod">
          <ac:chgData name="Glen Jones" userId="e846aaca-4b24-4b13-b0d0-f2308e16b284" providerId="ADAL" clId="{ED47ACC3-9597-4D89-A1DC-43CF280EF274}" dt="2026-05-13T09:04:04.061" v="3190" actId="1076"/>
          <ac:picMkLst>
            <pc:docMk/>
            <pc:sldMk cId="3402371759" sldId="575"/>
            <ac:picMk id="7" creationId="{BB22185B-E146-47DF-9411-C8EE6D243BE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9154F-30F9-9ADE-0DAE-9BF858AE8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9D99D-D2CD-2D64-7B98-5BF40D29C8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AB6CEE-B02D-637E-9A51-C458FC1C7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6D608-78C7-8082-3994-D417D6AD42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4637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75B90-E795-2CEE-6ECC-914D05E4F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BF80F8-8682-89EC-DF54-3776CCC70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6965AC-ED69-D9DB-A33B-2DAF02172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D6FB0D-CF4B-0C3C-2A3A-6C97A42995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356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BD169-C3CB-24F8-868A-F3452E5D9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D9B9FD-F560-3D09-398E-802E63298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ABE8D8-132E-2252-7059-009A090F0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D06F71-4591-A63C-AE80-A78A5FB06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592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 stationery – </a:t>
            </a:r>
            <a:r>
              <a:rPr lang="en-GB" dirty="0" err="1"/>
              <a:t>ery</a:t>
            </a:r>
            <a:r>
              <a:rPr lang="en-GB" dirty="0"/>
              <a:t> can mean a collection of things (next lesson)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E from like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vowel led suffix =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93167-1232-C29A-F320-18A28EE9C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F1FFC4-3663-6CC6-660E-FDC62F750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2DA1CA-8481-66F4-EBCF-A26145E2DE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212CE-3DBD-FBB3-1AB7-4C83890C85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7994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CCCDE-009C-4F69-2132-6464FF71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352596-C813-74B6-2AC1-3984B52B8E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46BE84-73C0-C9D2-38FA-9508A75EB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7CE52-C03F-9661-A4BE-361C54700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466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8CF29-A3EA-42A7-BA8C-6D3DDA108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D773D1-CF72-74D3-4D88-619976998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FBF221-C591-7121-9EA6-7FD43962F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E6787-5E31-7505-6E22-4BF1515D9F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39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C6B7A-25AF-913E-F479-CE9B8A300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DEF59-A00E-A78D-6392-F384FA098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AE3DF1-8633-26CC-C2FB-816D3E7FF5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DFFC3-A9EF-8CE9-7D09-ADA8FAF64B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382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85404-123A-48CD-6EEF-4695BC49F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4D486-5D74-DE5F-02A1-D02996B349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186C56-E8FD-A088-FE11-2828E8E98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80AAE-69C0-C6EC-5F83-336ABC3A0A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2620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2D74D-AC82-4254-03D2-3C29D595C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92F74F-4DFE-3EAA-F559-BFB23F2CDB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A19F8-8E01-83A2-71D4-AB1A04360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E9D0C-E477-3BC1-C30D-466391281C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3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152E2-7B3D-24F8-872D-D330C7A2C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F4075BF-0838-5F8D-DF14-0E85144A99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D5E1A57-6CB6-E0C7-4698-302303984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210655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1E3D8BB-05A2-463A-6FC7-9B6EF4BFF4E8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5BBBC0-490C-DC4F-2FD8-EF54D938CECB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DD5B2DF-DC45-446A-976E-568AF882C6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0A5478-6152-F737-E896-3EF2CDB95DED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793799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43324-BFC1-C661-9C4F-8AE0C388B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C44BDC39-5CE3-1816-7620-B9BE03869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B6C9A0-0DCE-FCC8-4916-2F628E8B6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065593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3B24408-0A5A-C415-83FC-884DA4547A12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116DEDB-F153-7ED9-2043-95EF89885EE1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E2B87CC-99B2-EEE2-B073-6D371B3BF3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C14E54F-1300-808D-D9A6-BFC89BF4FC12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2852330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88660-D885-2AF3-8A6F-BF6004B28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F928A4C-F459-858B-F718-491A64170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8C5EA9-B0FD-2015-0DC3-5A1803D16E7E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929A19-715B-D785-679D-F07748522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53649"/>
              </p:ext>
            </p:extLst>
          </p:nvPr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E7A39E-B36A-D2BC-EA47-A1DE00DD8C22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3F9893E-4913-4763-558F-5F237BB07D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CC3761B-2B82-574F-B410-A304F1C20CB4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654708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455629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ārius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connected with, belonging to, or a person or place associated with something.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passed into Old French as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arie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/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aire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then into Middle English, becoming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when we see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in modern English, we are often looking at a Latin‑based suffix.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1A196-7D4D-EBBB-9D12-F7796B478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7FFBCFD-3C4F-6EE6-6B36-4EA3444BE0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D4085-9FF6-8DD7-9EF6-CEA655F51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5CB135-79C1-FDEB-053D-1801AC6D87E1}"/>
              </a:ext>
            </a:extLst>
          </p:cNvPr>
          <p:cNvSpPr txBox="1"/>
          <p:nvPr/>
        </p:nvSpPr>
        <p:spPr>
          <a:xfrm>
            <a:off x="3332870" y="1051868"/>
            <a:ext cx="8436220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ary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has two main meanings in English: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relating to something (as an adjective)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place or person (as a noun)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0F366F-F97C-1796-2E73-E49D4E221BD2}"/>
              </a:ext>
            </a:extLst>
          </p:cNvPr>
          <p:cNvSpPr txBox="1"/>
          <p:nvPr/>
        </p:nvSpPr>
        <p:spPr>
          <a:xfrm>
            <a:off x="14114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07739F7-6D23-A078-75E4-143150D62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6BC395F-9759-8E67-D3C5-B39E65BF7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DE5FB7-119D-528F-78B7-A112A59438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075219"/>
              </p:ext>
            </p:extLst>
          </p:nvPr>
        </p:nvGraphicFramePr>
        <p:xfrm>
          <a:off x="3332870" y="3177269"/>
          <a:ext cx="8380159" cy="2763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58230">
                  <a:extLst>
                    <a:ext uri="{9D8B030D-6E8A-4147-A177-3AD203B41FA5}">
                      <a16:colId xmlns:a16="http://schemas.microsoft.com/office/drawing/2014/main" val="2487947569"/>
                    </a:ext>
                  </a:extLst>
                </a:gridCol>
                <a:gridCol w="2405770">
                  <a:extLst>
                    <a:ext uri="{9D8B030D-6E8A-4147-A177-3AD203B41FA5}">
                      <a16:colId xmlns:a16="http://schemas.microsoft.com/office/drawing/2014/main" val="1896614105"/>
                    </a:ext>
                  </a:extLst>
                </a:gridCol>
                <a:gridCol w="1480430">
                  <a:extLst>
                    <a:ext uri="{9D8B030D-6E8A-4147-A177-3AD203B41FA5}">
                      <a16:colId xmlns:a16="http://schemas.microsoft.com/office/drawing/2014/main" val="860953864"/>
                    </a:ext>
                  </a:extLst>
                </a:gridCol>
                <a:gridCol w="2835729">
                  <a:extLst>
                    <a:ext uri="{9D8B030D-6E8A-4147-A177-3AD203B41FA5}">
                      <a16:colId xmlns:a16="http://schemas.microsoft.com/office/drawing/2014/main" val="185879660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Adjectives (relating to something)</a:t>
                      </a:r>
                      <a:endParaRPr lang="en-GB" sz="1800" dirty="0">
                        <a:solidFill>
                          <a:schemeClr val="bg1"/>
                        </a:solidFill>
                        <a:latin typeface="Andika" panose="02000000000000000000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Nouns (place or person)</a:t>
                      </a:r>
                      <a:endParaRPr lang="en-GB" sz="1800" dirty="0">
                        <a:solidFill>
                          <a:schemeClr val="bg1"/>
                        </a:solidFill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794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ordinary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relating to order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library</a:t>
                      </a:r>
                    </a:p>
                  </a:txBody>
                  <a:tcPr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place for books</a:t>
                      </a:r>
                    </a:p>
                  </a:txBody>
                  <a:tcPr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432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temporary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relating to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dictionary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collection of words that can be spoken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56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primary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relating to first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secretary</a:t>
                      </a:r>
                    </a:p>
                  </a:txBody>
                  <a:tcPr>
                    <a:solidFill>
                      <a:srgbClr val="FF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person who records or manages</a:t>
                      </a:r>
                    </a:p>
                  </a:txBody>
                  <a:tcPr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011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secondary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relating to 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military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place for soldiers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277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necessary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relating to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158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080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primary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prime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first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primary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12FBD-F957-ECCF-A94E-7768B3EDD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514C10E-0FD6-7709-5AAB-88E714E28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0CF6B-6771-C211-C43B-A521CC0BC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AF93EA-0A67-A8BD-59FB-68A77123BAF4}"/>
              </a:ext>
            </a:extLst>
          </p:cNvPr>
          <p:cNvSpPr txBox="1"/>
          <p:nvPr/>
        </p:nvSpPr>
        <p:spPr>
          <a:xfrm>
            <a:off x="2643380" y="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primary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0270F9F-DEE3-D288-E05B-E528BCCF12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28" y="172018"/>
            <a:ext cx="2765013" cy="21800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CAE6CC-7EEF-070E-A5A4-8FDDA5634208}"/>
              </a:ext>
            </a:extLst>
          </p:cNvPr>
          <p:cNvSpPr txBox="1">
            <a:spLocks/>
          </p:cNvSpPr>
          <p:nvPr/>
        </p:nvSpPr>
        <p:spPr>
          <a:xfrm>
            <a:off x="5857532" y="168227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prime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B753FC5-258F-1E09-15E7-50A8075E932D}"/>
              </a:ext>
            </a:extLst>
          </p:cNvPr>
          <p:cNvSpPr txBox="1">
            <a:spLocks/>
          </p:cNvSpPr>
          <p:nvPr/>
        </p:nvSpPr>
        <p:spPr>
          <a:xfrm>
            <a:off x="8414649" y="168227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E2A7760-7AF2-382A-183F-DC031B56A89C}"/>
              </a:ext>
            </a:extLst>
          </p:cNvPr>
          <p:cNvSpPr/>
          <p:nvPr/>
        </p:nvSpPr>
        <p:spPr>
          <a:xfrm>
            <a:off x="7920508" y="18227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B281557-7F19-94F0-2B32-DE880BDF1677}"/>
              </a:ext>
            </a:extLst>
          </p:cNvPr>
          <p:cNvSpPr/>
          <p:nvPr/>
        </p:nvSpPr>
        <p:spPr>
          <a:xfrm>
            <a:off x="4387969" y="1783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B00111-5AA3-A7B9-1BE4-B63E4C1C3ECD}"/>
              </a:ext>
            </a:extLst>
          </p:cNvPr>
          <p:cNvSpPr txBox="1">
            <a:spLocks/>
          </p:cNvSpPr>
          <p:nvPr/>
        </p:nvSpPr>
        <p:spPr>
          <a:xfrm>
            <a:off x="5857532" y="2650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first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8DEA039-CAF4-BDDA-B066-4F43AD90A8EB}"/>
              </a:ext>
            </a:extLst>
          </p:cNvPr>
          <p:cNvSpPr txBox="1">
            <a:spLocks/>
          </p:cNvSpPr>
          <p:nvPr/>
        </p:nvSpPr>
        <p:spPr>
          <a:xfrm>
            <a:off x="1925082" y="16172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primary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F2CF42-BA06-580A-3CBA-00C33FCAE185}"/>
              </a:ext>
            </a:extLst>
          </p:cNvPr>
          <p:cNvSpPr txBox="1">
            <a:spLocks/>
          </p:cNvSpPr>
          <p:nvPr/>
        </p:nvSpPr>
        <p:spPr>
          <a:xfrm>
            <a:off x="8414650" y="26508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30B224-2D0A-6918-41BA-C3F3CB83D501}"/>
              </a:ext>
            </a:extLst>
          </p:cNvPr>
          <p:cNvSpPr txBox="1"/>
          <p:nvPr/>
        </p:nvSpPr>
        <p:spPr>
          <a:xfrm>
            <a:off x="2840441" y="35531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85785D3D-19C7-BEF8-4417-4E47BE4F4955}"/>
              </a:ext>
            </a:extLst>
          </p:cNvPr>
          <p:cNvSpPr/>
          <p:nvPr/>
        </p:nvSpPr>
        <p:spPr>
          <a:xfrm>
            <a:off x="7104624" y="2132365"/>
            <a:ext cx="309653" cy="1404965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C8A134-2B39-FCA4-52E7-023198D51729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2365114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secondary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second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secondary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military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soldier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military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literary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liter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letter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literary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visionary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visionary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stationary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FDBCA7C-A9AB-D388-A7D0-F831A11FEF76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stat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5D3BF12-7729-261F-22DB-BCD189CC79A7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6F2D9B-81AB-6C29-9364-0F96DE1DBE7E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still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824AB6-8780-C674-F67A-F744E76069C7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stationary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8A71616-D7C6-9C77-D386-D059F28A1674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AB86D5A-BA7E-35D2-BC6B-387BC38898E9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36ED2AF-3497-1A70-A9A3-548E3EF5543D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7CCDE6-93DA-7793-F62F-F04A43CBC7B4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1D5CEB36-A96B-95A8-35F1-8133D7B223F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8684C56-D35F-227D-A678-E3C4D886C04F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dictionary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F12C65-4117-A6F0-0521-F73D8A1FB698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B964B14-15DD-4151-6D58-BA0EF09761B7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7417F6-875D-CF52-E300-23CC647C2538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say / speak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4281A93-3A78-78A0-30B9-C3C56FBA1E61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dictionary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8E2FD94-B99B-6AD2-8789-71B20DBC9E7C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ion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CA67ED50-4E9B-49FF-DFD3-C51F3808825F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78763D5-C71F-033F-FDBC-8A53A49B3EEC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4C8083-57A7-9826-A167-52F7F760904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152DF14-853F-3125-41EB-35F09CF0E711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BFA6A02-3F24-0E97-D209-A476CB236870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library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5D39E4-DE3A-DA05-CF8C-F147704C68A6}"/>
              </a:ext>
            </a:extLst>
          </p:cNvPr>
          <p:cNvSpPr txBox="1">
            <a:spLocks/>
          </p:cNvSpPr>
          <p:nvPr/>
        </p:nvSpPr>
        <p:spPr>
          <a:xfrm>
            <a:off x="5705997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liber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9BC2261-2314-A1F6-566C-9B92DE747A3A}"/>
              </a:ext>
            </a:extLst>
          </p:cNvPr>
          <p:cNvSpPr/>
          <p:nvPr/>
        </p:nvSpPr>
        <p:spPr>
          <a:xfrm>
            <a:off x="4236434" y="41727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386287-02B3-3D87-A1E2-F5B925CC4AC5}"/>
              </a:ext>
            </a:extLst>
          </p:cNvPr>
          <p:cNvSpPr txBox="1">
            <a:spLocks/>
          </p:cNvSpPr>
          <p:nvPr/>
        </p:nvSpPr>
        <p:spPr>
          <a:xfrm>
            <a:off x="5705997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book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D244C7-9373-A74D-933F-3F61F6247E94}"/>
              </a:ext>
            </a:extLst>
          </p:cNvPr>
          <p:cNvSpPr txBox="1">
            <a:spLocks/>
          </p:cNvSpPr>
          <p:nvPr/>
        </p:nvSpPr>
        <p:spPr>
          <a:xfrm>
            <a:off x="1773547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library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4E6E198-52FE-76CA-0981-4D1614852DD6}"/>
              </a:ext>
            </a:extLst>
          </p:cNvPr>
          <p:cNvSpPr txBox="1">
            <a:spLocks/>
          </p:cNvSpPr>
          <p:nvPr/>
        </p:nvSpPr>
        <p:spPr>
          <a:xfrm>
            <a:off x="8254222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6F95C787-2FE6-4C51-57F8-00BD526D52A3}"/>
              </a:ext>
            </a:extLst>
          </p:cNvPr>
          <p:cNvSpPr/>
          <p:nvPr/>
        </p:nvSpPr>
        <p:spPr>
          <a:xfrm>
            <a:off x="7760081" y="42119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0D6F7D6-B531-B5EA-4775-44D909E56791}"/>
              </a:ext>
            </a:extLst>
          </p:cNvPr>
          <p:cNvSpPr txBox="1">
            <a:spLocks/>
          </p:cNvSpPr>
          <p:nvPr/>
        </p:nvSpPr>
        <p:spPr>
          <a:xfrm>
            <a:off x="8254222" y="502154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0A5BB-83FD-1B85-C25E-EA5319B2E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9FB9220-7E8E-46FF-EE66-EBC6E4071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D8859-255F-6E9F-79F6-4868D017D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27FFA1-8AB8-287A-164B-4054E3152D66}"/>
              </a:ext>
            </a:extLst>
          </p:cNvPr>
          <p:cNvSpPr txBox="1"/>
          <p:nvPr/>
        </p:nvSpPr>
        <p:spPr>
          <a:xfrm>
            <a:off x="2643380" y="26679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library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78A33E-AF26-12D2-244D-EDB77FE04065}"/>
              </a:ext>
            </a:extLst>
          </p:cNvPr>
          <p:cNvSpPr txBox="1">
            <a:spLocks/>
          </p:cNvSpPr>
          <p:nvPr/>
        </p:nvSpPr>
        <p:spPr>
          <a:xfrm>
            <a:off x="6010392" y="196595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liber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C0B81CD-22BC-1943-ACF9-592F9AE0D050}"/>
              </a:ext>
            </a:extLst>
          </p:cNvPr>
          <p:cNvSpPr/>
          <p:nvPr/>
        </p:nvSpPr>
        <p:spPr>
          <a:xfrm>
            <a:off x="4540829" y="206716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5C4428-BC6F-1514-7A38-0924DAA743FD}"/>
              </a:ext>
            </a:extLst>
          </p:cNvPr>
          <p:cNvSpPr txBox="1">
            <a:spLocks/>
          </p:cNvSpPr>
          <p:nvPr/>
        </p:nvSpPr>
        <p:spPr>
          <a:xfrm>
            <a:off x="6010392" y="2934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book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FD75C83-7FD2-9407-29D5-89235BC8E8C6}"/>
              </a:ext>
            </a:extLst>
          </p:cNvPr>
          <p:cNvSpPr txBox="1">
            <a:spLocks/>
          </p:cNvSpPr>
          <p:nvPr/>
        </p:nvSpPr>
        <p:spPr>
          <a:xfrm>
            <a:off x="2077942" y="19009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library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B22185B-E146-47DF-9411-C8EE6D243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6098" y="-125587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3E95CAE-1904-4529-9FE0-632A2FBF4EC8}"/>
              </a:ext>
            </a:extLst>
          </p:cNvPr>
          <p:cNvSpPr txBox="1">
            <a:spLocks/>
          </p:cNvSpPr>
          <p:nvPr/>
        </p:nvSpPr>
        <p:spPr>
          <a:xfrm>
            <a:off x="8558617" y="196595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7F86A0E3-7DD1-BFC6-A3A1-51B484418E2D}"/>
              </a:ext>
            </a:extLst>
          </p:cNvPr>
          <p:cNvSpPr/>
          <p:nvPr/>
        </p:nvSpPr>
        <p:spPr>
          <a:xfrm>
            <a:off x="8064476" y="210639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8228A7-FA06-BBB1-722A-0EAE36444034}"/>
              </a:ext>
            </a:extLst>
          </p:cNvPr>
          <p:cNvSpPr txBox="1">
            <a:spLocks/>
          </p:cNvSpPr>
          <p:nvPr/>
        </p:nvSpPr>
        <p:spPr>
          <a:xfrm>
            <a:off x="8558617" y="2915969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 / place or person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F2F424-225A-ACEC-39CE-36095AF7F89A}"/>
              </a:ext>
            </a:extLst>
          </p:cNvPr>
          <p:cNvSpPr txBox="1"/>
          <p:nvPr/>
        </p:nvSpPr>
        <p:spPr>
          <a:xfrm>
            <a:off x="2840441" y="3553180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DB7E5542-3D29-8BDD-2027-4286F50985A3}"/>
              </a:ext>
            </a:extLst>
          </p:cNvPr>
          <p:cNvSpPr/>
          <p:nvPr/>
        </p:nvSpPr>
        <p:spPr>
          <a:xfrm>
            <a:off x="6984216" y="2437758"/>
            <a:ext cx="309653" cy="1338409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EE7F0B-7431-71D7-D941-C4A61C4D8E04}"/>
              </a:ext>
            </a:extLst>
          </p:cNvPr>
          <p:cNvSpPr txBox="1"/>
          <p:nvPr/>
        </p:nvSpPr>
        <p:spPr>
          <a:xfrm>
            <a:off x="-138586" y="5089740"/>
            <a:ext cx="12297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chemeClr val="bg1"/>
                </a:solidFill>
              </a:rPr>
              <a:t>Libr</a:t>
            </a:r>
            <a:r>
              <a:rPr lang="en-GB" sz="3600" dirty="0">
                <a:solidFill>
                  <a:schemeClr val="bg1"/>
                </a:solidFill>
              </a:rPr>
              <a:t> is a spelling variation of liber.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We also see this variation in </a:t>
            </a:r>
            <a:r>
              <a:rPr lang="en-GB" sz="3600" b="1" u="sng" dirty="0">
                <a:solidFill>
                  <a:schemeClr val="bg1"/>
                </a:solidFill>
              </a:rPr>
              <a:t>libr</a:t>
            </a:r>
            <a:r>
              <a:rPr lang="en-GB" sz="3600" dirty="0">
                <a:solidFill>
                  <a:schemeClr val="bg1"/>
                </a:solidFill>
              </a:rPr>
              <a:t>arian.</a:t>
            </a:r>
          </a:p>
        </p:txBody>
      </p:sp>
    </p:spTree>
    <p:extLst>
      <p:ext uri="{BB962C8B-B14F-4D97-AF65-F5344CB8AC3E}">
        <p14:creationId xmlns:p14="http://schemas.microsoft.com/office/powerpoint/2010/main" val="3402371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legend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legendary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legend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legendary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33003" y="134141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uniteary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unitary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476250" y="13324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3" grpId="0" animBg="1"/>
      <p:bldP spid="16" grpId="0" animBg="1"/>
      <p:bldP spid="2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necess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necessary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disliked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necess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necessary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73812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volunt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volunttary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volunt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voluntary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00215" y="123623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</a:t>
            </a:r>
            <a:r>
              <a:rPr lang="en-GB" sz="3400" dirty="0" err="1">
                <a:solidFill>
                  <a:schemeClr val="bg1"/>
                </a:solidFill>
              </a:rPr>
              <a:t>neccessary</a:t>
            </a:r>
            <a:r>
              <a:rPr lang="en-GB" sz="3400" dirty="0">
                <a:solidFill>
                  <a:schemeClr val="bg1"/>
                </a:solidFill>
              </a:rPr>
              <a:t> for </a:t>
            </a:r>
            <a:r>
              <a:rPr lang="en-GB" sz="3400" dirty="0" err="1">
                <a:solidFill>
                  <a:schemeClr val="bg1"/>
                </a:solidFill>
              </a:rPr>
              <a:t>primeary</a:t>
            </a:r>
            <a:r>
              <a:rPr lang="en-GB" sz="3400" dirty="0">
                <a:solidFill>
                  <a:schemeClr val="bg1"/>
                </a:solidFill>
              </a:rPr>
              <a:t> pupils to </a:t>
            </a:r>
            <a:r>
              <a:rPr lang="en-GB" sz="3400" dirty="0" err="1">
                <a:solidFill>
                  <a:schemeClr val="bg1"/>
                </a:solidFill>
              </a:rPr>
              <a:t>buld</a:t>
            </a:r>
            <a:r>
              <a:rPr lang="en-GB" sz="3400" dirty="0">
                <a:solidFill>
                  <a:schemeClr val="bg1"/>
                </a:solidFill>
              </a:rPr>
              <a:t> strong skills before they move on to </a:t>
            </a:r>
            <a:r>
              <a:rPr lang="en-GB" sz="3400" dirty="0" err="1">
                <a:solidFill>
                  <a:schemeClr val="bg1"/>
                </a:solidFill>
              </a:rPr>
              <a:t>secodary</a:t>
            </a:r>
            <a:r>
              <a:rPr lang="en-GB" sz="3400" dirty="0">
                <a:solidFill>
                  <a:schemeClr val="bg1"/>
                </a:solidFill>
              </a:rPr>
              <a:t> school.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necessary</a:t>
            </a:r>
            <a:r>
              <a:rPr lang="en-GB" sz="3400" dirty="0">
                <a:solidFill>
                  <a:schemeClr val="bg1"/>
                </a:solidFill>
              </a:rPr>
              <a:t> for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primary</a:t>
            </a:r>
            <a:r>
              <a:rPr lang="en-GB" sz="3400" dirty="0">
                <a:solidFill>
                  <a:schemeClr val="bg1"/>
                </a:solidFill>
              </a:rPr>
              <a:t> pupils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build</a:t>
            </a:r>
            <a:r>
              <a:rPr lang="en-GB" sz="3400" dirty="0">
                <a:solidFill>
                  <a:schemeClr val="bg1"/>
                </a:solidFill>
              </a:rPr>
              <a:t> strong skills before they move on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secondary</a:t>
            </a:r>
            <a:r>
              <a:rPr lang="en-GB" sz="3400" dirty="0">
                <a:solidFill>
                  <a:schemeClr val="bg1"/>
                </a:solidFill>
              </a:rPr>
              <a:t> school.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is necessary for primary pupils to build strong skills before they move on to secondary school.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legendery</a:t>
            </a:r>
            <a:r>
              <a:rPr lang="en-GB" sz="3400" dirty="0">
                <a:solidFill>
                  <a:schemeClr val="bg1"/>
                </a:solidFill>
              </a:rPr>
              <a:t> leader was seen as a </a:t>
            </a:r>
            <a:r>
              <a:rPr lang="en-GB" sz="3400" dirty="0" err="1">
                <a:solidFill>
                  <a:schemeClr val="bg1"/>
                </a:solidFill>
              </a:rPr>
              <a:t>visinary</a:t>
            </a:r>
            <a:r>
              <a:rPr lang="en-GB" sz="3400" dirty="0">
                <a:solidFill>
                  <a:schemeClr val="bg1"/>
                </a:solidFill>
              </a:rPr>
              <a:t>, even though his ideas failed the </a:t>
            </a:r>
            <a:r>
              <a:rPr lang="en-GB" sz="3400" dirty="0" err="1">
                <a:solidFill>
                  <a:schemeClr val="bg1"/>
                </a:solidFill>
              </a:rPr>
              <a:t>miltary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legendary</a:t>
            </a:r>
            <a:r>
              <a:rPr lang="en-GB" sz="3400" dirty="0">
                <a:solidFill>
                  <a:schemeClr val="bg1"/>
                </a:solidFill>
              </a:rPr>
              <a:t> leader was seen as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visionary</a:t>
            </a:r>
            <a:r>
              <a:rPr lang="en-GB" sz="3400" dirty="0">
                <a:solidFill>
                  <a:schemeClr val="bg1"/>
                </a:solidFill>
              </a:rPr>
              <a:t>, even though his ideas failed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military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legendary leader was seen as a visionary, even though his ideas failed the military.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library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dictionary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stationary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necessary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primary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secondary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literary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visionary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voluntary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legendary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unitary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military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17214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77405"/>
              </p:ext>
            </p:extLst>
          </p:nvPr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EB3D9A0-CF25-6255-C027-445D8486933D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E3811A-FC4F-0FBE-C13D-6ED73C024F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1723C1-0ABF-E3A6-94B0-F196207037F7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05AD4-D1AF-CA29-2917-C92B0EB27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CE12804-6606-1EA1-7713-447369C2C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A5F3212-0628-9DA7-8150-9C76CC932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750179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20593A3-F092-6C68-1C31-5EBFB88BCB1C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8DF9E37-2603-2AEA-79DE-AD1D73615A9D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F32E063-ECFB-B72D-F6C9-321A63DE6B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085BBB8-C3DD-C1D9-66C0-CB17ED2F5EA9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3156413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14794-BDBC-7D78-9425-8C29428FD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F5ABA892-FCCB-4A0E-9FE9-50E74A1E4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02B47B-C5C3-1D9E-B4BB-063BDA284B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52331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633C86E-06B3-1331-A146-A1BCAEA0066C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CCF0C7B-1399-DEDA-364A-9AB04ADCAE12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DF50ADB-CB12-7CD4-A366-20573B38AC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686707D-D13B-AA19-7702-AF98B15219F5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1865665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F6221-D25D-8083-42E7-9380A1A2D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94FF255-6342-2D90-A020-F3E3AFE4A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A070F7-5705-2987-D9C5-01AAA0E4D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50570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DBD0F2E-113A-D8E3-B6CF-F013558D1B0E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4BDDDA8-CB75-246C-3B57-943068C54B8F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AB711FA-9D7A-7C1D-05F1-A43D97ED82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D3A276D-E580-EDEA-505B-BCF5F5E775C6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2562758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91BFF-35DB-72F4-86E4-E1E8C2F48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34C3900-BCB0-E1F6-2F3B-3D5552139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77654B3-FC0A-DC0B-5340-048D7CA10F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359666"/>
              </p:ext>
            </p:extLst>
          </p:nvPr>
        </p:nvGraphicFramePr>
        <p:xfrm>
          <a:off x="297725" y="216824"/>
          <a:ext cx="5615868" cy="6458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</a:t>
                      </a:r>
                      <a:r>
                        <a:rPr lang="en-GB" sz="1400" i="0"/>
                        <a:t>person who does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496445">
                <a:tc>
                  <a:txBody>
                    <a:bodyPr/>
                    <a:lstStyle/>
                    <a:p>
                      <a:r>
                        <a:rPr lang="en-GB" sz="1400" i="0" dirty="0"/>
                        <a:t>-ant &amp; -</a:t>
                      </a:r>
                      <a:r>
                        <a:rPr lang="en-GB" sz="1400" i="0" dirty="0" err="1"/>
                        <a:t>ent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 &amp; having the quality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B515BC-9F53-A458-1EB6-A9FC35695593}"/>
              </a:ext>
            </a:extLst>
          </p:cNvPr>
          <p:cNvGraphicFramePr>
            <a:graphicFrameLocks noGrp="1"/>
          </p:cNvGraphicFramePr>
          <p:nvPr/>
        </p:nvGraphicFramePr>
        <p:xfrm>
          <a:off x="6093835" y="5423954"/>
          <a:ext cx="5915892" cy="1251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54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3015591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49047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1280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EC5FEC9-06A1-C143-F0DE-135A26565EDB}"/>
              </a:ext>
            </a:extLst>
          </p:cNvPr>
          <p:cNvSpPr txBox="1">
            <a:spLocks/>
          </p:cNvSpPr>
          <p:nvPr/>
        </p:nvSpPr>
        <p:spPr>
          <a:xfrm>
            <a:off x="6171872" y="1131112"/>
            <a:ext cx="3594428" cy="3973835"/>
          </a:xfrm>
          <a:prstGeom prst="roundRect">
            <a:avLst>
              <a:gd name="adj" fmla="val 9367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9EB1E3B-9A0A-AED9-1D18-1FE1790A73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297" y="1012225"/>
            <a:ext cx="3348185" cy="431390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BE35025-00AA-1E81-674B-9D813B6B204A}"/>
              </a:ext>
            </a:extLst>
          </p:cNvPr>
          <p:cNvSpPr txBox="1">
            <a:spLocks/>
          </p:cNvSpPr>
          <p:nvPr/>
        </p:nvSpPr>
        <p:spPr>
          <a:xfrm>
            <a:off x="6108689" y="207295"/>
            <a:ext cx="5785586" cy="70710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</p:spTree>
    <p:extLst>
      <p:ext uri="{BB962C8B-B14F-4D97-AF65-F5344CB8AC3E}">
        <p14:creationId xmlns:p14="http://schemas.microsoft.com/office/powerpoint/2010/main" val="35563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2635</Words>
  <Application>Microsoft Office PowerPoint</Application>
  <PresentationFormat>Widescreen</PresentationFormat>
  <Paragraphs>885</Paragraphs>
  <Slides>45</Slides>
  <Notes>33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2026-06-03T10:17:05Z</dcterms:modified>
</cp:coreProperties>
</file>